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0" r:id="rId10"/>
    <p:sldId id="262" r:id="rId11"/>
    <p:sldId id="263" r:id="rId12"/>
    <p:sldId id="261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0"/>
    <p:restoredTop sz="96327"/>
  </p:normalViewPr>
  <p:slideViewPr>
    <p:cSldViewPr snapToGrid="0">
      <p:cViewPr>
        <p:scale>
          <a:sx n="91" d="100"/>
          <a:sy n="91" d="100"/>
        </p:scale>
        <p:origin x="1306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Raining</a:t>
            </a:r>
            <a:r>
              <a:rPr lang="nl-NL" dirty="0"/>
              <a:t> </a:t>
            </a:r>
            <a:r>
              <a:rPr lang="nl-NL" dirty="0" err="1"/>
              <a:t>LEDs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Eindpresentatie Project </a:t>
            </a:r>
            <a:r>
              <a:rPr lang="nl-NL" dirty="0" err="1"/>
              <a:t>Experience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23075-F243-B433-8F3D-5F34418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Elektrisch schema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EEFCD7-9838-41D7-2EED-35A94C0A4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62C403-58E2-69F5-1659-D09BD67905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1450771-1C5F-2C2D-B5ED-A34BC03CAB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026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8519C-4EE5-D520-389A-0B2D05DB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Metingen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4AC088-BAB5-8DF1-57B1-C4AEE77C25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831D9B-671D-77C8-423A-A521697D4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86FA05-37AE-2D80-194C-7531831B9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489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D43F1B-1594-9428-3A83-B03BEF92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8A2D37-486A-67CF-AD5A-C9F6FFE20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A56953D-7D2E-3789-F679-68AE1ABC1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Kubus met 3 zijden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LED-strips uit plafond in verschillende patronen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Proof</a:t>
            </a:r>
            <a:r>
              <a:rPr lang="nl-BE" dirty="0"/>
              <a:t> of concept (uitbreiding mogelijk)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Implementatie in Project Master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0469A3B-426F-F68F-42E0-0CFE35972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5E751C1-9846-8047-6254-AA770078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372" y="2340443"/>
            <a:ext cx="5036291" cy="25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1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0C75-61EE-2B23-5693-37A69967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Startsituatie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6E0E4F2-657B-5596-ECA4-B2B2BD373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78ABEB-D65C-AE73-2220-04F9EEB05F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Brainstorm vormgeving box (grootte, materialen, aantal </a:t>
            </a:r>
            <a:r>
              <a:rPr lang="nl-BE" dirty="0" err="1"/>
              <a:t>LED’s</a:t>
            </a:r>
            <a:r>
              <a:rPr lang="nl-BE" dirty="0"/>
              <a:t>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98C6FB7-1ABB-34F5-B417-2449240F6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844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B5543-EE56-008F-22E3-B3BE384E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Materialen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BE519E2-37B1-2ACB-3705-E6C5DA664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Box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99CC133-EAC4-660B-E7CE-B2B90D74B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Box van 70 X 70 X 70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Mbf</a:t>
            </a:r>
            <a:r>
              <a:rPr lang="nl-BE" dirty="0"/>
              <a:t> hout (stevig en makkelijk boren)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224786-B6B6-F109-5E11-2EF2AD78F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8" name="Picture 4" descr="MDF - Brut - Houthandel Tavernier">
            <a:extLst>
              <a:ext uri="{FF2B5EF4-FFF2-40B4-BE49-F238E27FC236}">
                <a16:creationId xmlns:a16="http://schemas.microsoft.com/office/drawing/2014/main" id="{1A162C98-288C-BE8B-5039-49FFFA43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60" y="1645687"/>
            <a:ext cx="3962969" cy="257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19FEA2A-1364-DA31-044C-3E9F3C5D2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08" y="3739074"/>
            <a:ext cx="4425282" cy="23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4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6A263-D765-E55C-91EC-5A3CB6EB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Materialen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9D18A61-2873-DF8B-DE70-F2A8F142A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Spiegels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F7D843-AD8D-0752-7395-9F6D2AD76F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Echte spiegels = duur en zwaar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Oplossing: spiegelfolie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F37513E-2825-5BE5-F78D-93D9CC350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OPITEC is uniek techniek beeldende vormgeving schilderen | Spiegelfolie,  zelfklevend (20x23cm) zilver, 2 vel">
            <a:extLst>
              <a:ext uri="{FF2B5EF4-FFF2-40B4-BE49-F238E27FC236}">
                <a16:creationId xmlns:a16="http://schemas.microsoft.com/office/drawing/2014/main" id="{1817AC51-0207-19F0-D333-5E398AA18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99" y="1916917"/>
            <a:ext cx="3700317" cy="22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85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E324D-0D54-23AF-5E07-86A852CB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LED’s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728B1FB-656C-C64E-EBCA-17AAD60C75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1F2B79B-8A39-982F-F09F-D0B30EFC48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5V LED-strips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7B9E06C-6D9F-0A10-0193-133A793F9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 descr="LED tests">
            <a:extLst>
              <a:ext uri="{FF2B5EF4-FFF2-40B4-BE49-F238E27FC236}">
                <a16:creationId xmlns:a16="http://schemas.microsoft.com/office/drawing/2014/main" id="{0D43456B-E4CF-72F2-31EA-27453E61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620" y="1963984"/>
            <a:ext cx="5701716" cy="42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4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13634-55C8-EAB6-D136-1E3EECF3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Knoppen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37EFD-AA69-F9FA-3FB2-D69F8477D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51B48FE-7977-D8F0-02C8-CF4C25B84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Mogelijk om te veranderen tussen effecten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Aan binnenkant om op te vallen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Elke knop op aparte 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CCB7F1F-3224-F8A6-9167-539FF02FF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489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D4474-91F9-6CBB-4E54-CC02ACD8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Aansturing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DF17B9-0994-E65D-5077-E8EEADBFC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2FA7F6-A6A6-F26F-E29C-82F204460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ESP32-C3-DevKitM-1 microcontroller: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Voldoende pinnen (</a:t>
            </a:r>
            <a:r>
              <a:rPr lang="nl-BE" dirty="0" err="1"/>
              <a:t>LED’s</a:t>
            </a:r>
            <a:r>
              <a:rPr lang="nl-BE" dirty="0"/>
              <a:t> en knoppen)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Ondersteunt MQTT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C11289A-EF92-9C3F-D95D-DD8642A81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 descr="ESP32-C3-DevKitM-1 - ESP32-C3 - — ESP-IDF Programming Guide latest  documentation">
            <a:extLst>
              <a:ext uri="{FF2B5EF4-FFF2-40B4-BE49-F238E27FC236}">
                <a16:creationId xmlns:a16="http://schemas.microsoft.com/office/drawing/2014/main" id="{B8B369A6-AFF8-83BE-16D1-97F32ADF0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178" y="2368988"/>
            <a:ext cx="5775450" cy="34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CA90B-D72D-A989-B708-01957C05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3B0A323-DD34-70F1-0E8B-1B706EB3AA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AD1FE7D-6BC7-0C3A-C707-86BFC3A928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F5C3F20-E8D4-FE5D-007F-BD124AB70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59328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218</TotalTime>
  <Words>107</Words>
  <Application>Microsoft Office PowerPoint</Application>
  <PresentationFormat>Breedbeeld</PresentationFormat>
  <Paragraphs>30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11</vt:i4>
      </vt:variant>
    </vt:vector>
  </HeadingPairs>
  <TitlesOfParts>
    <vt:vector size="21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Raining LEDs</vt:lpstr>
      <vt:lpstr>Opdracht</vt:lpstr>
      <vt:lpstr>Startsituatie</vt:lpstr>
      <vt:lpstr>Materialen</vt:lpstr>
      <vt:lpstr>Materialen</vt:lpstr>
      <vt:lpstr>LED’s</vt:lpstr>
      <vt:lpstr>Knoppen</vt:lpstr>
      <vt:lpstr>Aansturing</vt:lpstr>
      <vt:lpstr>Code</vt:lpstr>
      <vt:lpstr>Elektrisch schema</vt:lpstr>
      <vt:lpstr>Metingen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Raining LEDs</dc:title>
  <dc:creator>Xander Vyvey</dc:creator>
  <cp:lastModifiedBy>Xander Vyvey</cp:lastModifiedBy>
  <cp:revision>1</cp:revision>
  <dcterms:created xsi:type="dcterms:W3CDTF">2023-12-12T10:18:50Z</dcterms:created>
  <dcterms:modified xsi:type="dcterms:W3CDTF">2023-12-12T13:57:13Z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